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210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419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629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6834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043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5253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9462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3672" algn="l" defTabSz="438841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" d="100"/>
          <a:sy n="19" d="100"/>
        </p:scale>
        <p:origin x="-804" y="-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5859-3AFC-49D1-8496-59EB3D5FC623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1607-6A61-4952-AA55-046090F6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2763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9142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51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64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4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3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7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98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4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2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19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3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D157-0093-4E1B-B432-6C129677F63F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B8E7-3427-4C21-B43A-A694C0AA3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ight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7200" y="10668000"/>
            <a:ext cx="4419600" cy="449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5" r="8047" b="11416"/>
          <a:stretch>
            <a:fillRect/>
          </a:stretch>
        </p:blipFill>
        <p:spPr bwMode="auto">
          <a:xfrm>
            <a:off x="11277600" y="609602"/>
            <a:ext cx="21031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0" y="29184600"/>
            <a:ext cx="6340200" cy="2566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3200" y="31775400"/>
            <a:ext cx="16703486" cy="707866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2000" dirty="0"/>
              <a:t>Created By: </a:t>
            </a:r>
            <a:r>
              <a:rPr lang="en-US" sz="2000" dirty="0" smtClean="0"/>
              <a:t>Cynthia Garcia and Callie Martin, Undergraduate Students, </a:t>
            </a:r>
            <a:r>
              <a:rPr lang="en-US" sz="2000" dirty="0"/>
              <a:t>Nutrition and Food Sciences (NFSC), </a:t>
            </a:r>
            <a:r>
              <a:rPr lang="en-US" sz="2000" dirty="0" smtClean="0"/>
              <a:t>CSU Chico, NFSC </a:t>
            </a:r>
            <a:r>
              <a:rPr lang="en-US" sz="2000" dirty="0"/>
              <a:t>431 (Foodservice Production and Equipment Systems) </a:t>
            </a:r>
            <a:r>
              <a:rPr lang="en-US" sz="2000" dirty="0" smtClean="0"/>
              <a:t>Course, 2012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19200"/>
            <a:ext cx="9869712" cy="518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156402" y="1143002"/>
            <a:ext cx="10591800" cy="541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0" y="8248820"/>
            <a:ext cx="11796301" cy="209357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175200" y="10058400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Wash all fruits thoroughly before cutting into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 Once prepared, the salad should be kept chilled at all times; temperature should never be above 41° 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Place any leftovers inside a tight sealed container and store in the refrigerator.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Wash, rinse and sanitize all equipment that is used.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3147000" y="19126200"/>
          <a:ext cx="7239000" cy="228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78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Dole</a:t>
                      </a:r>
                      <a:r>
                        <a:rPr lang="en-US" sz="4400" baseline="0" dirty="0" smtClean="0"/>
                        <a:t> Fruit Cocktail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$0.80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Winter Fruit</a:t>
                      </a:r>
                      <a:r>
                        <a:rPr lang="en-US" sz="4400" baseline="0" dirty="0" smtClean="0"/>
                        <a:t> Salad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$2.36</a:t>
                      </a:r>
                      <a:endParaRPr lang="en-US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Total Loss Per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</a:rPr>
                        <a:t> Serving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$-1.56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3832800" y="23774400"/>
          <a:ext cx="6019800" cy="7620000"/>
        </p:xfrm>
        <a:graphic>
          <a:graphicData uri="http://schemas.openxmlformats.org/drawingml/2006/table">
            <a:tbl>
              <a:tblPr firstRow="1" bandRow="1"/>
              <a:tblGrid>
                <a:gridCol w="3581400"/>
                <a:gridCol w="2438400"/>
              </a:tblGrid>
              <a:tr h="76199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Ingredient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Cost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$0.09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Vanilla extract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$0.11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Lemon</a:t>
                      </a:r>
                      <a:endParaRPr lang="en-US" sz="4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$0.08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Oranges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$0.28</a:t>
                      </a: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Apples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$0.32</a:t>
                      </a:r>
                      <a:endParaRPr lang="en-US" sz="440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Kiwis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$0.37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Dried Pears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$0.55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Strawberries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$0.56</a:t>
                      </a:r>
                      <a:endParaRPr lang="en-US" sz="4400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$2.36</a:t>
                      </a:r>
                      <a:endParaRPr lang="en-US" sz="4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2819400" y="8837474"/>
            <a:ext cx="14249400" cy="22633126"/>
            <a:chOff x="2819400" y="7391400"/>
            <a:chExt cx="14249400" cy="22633126"/>
          </a:xfrm>
        </p:grpSpPr>
        <p:sp>
          <p:nvSpPr>
            <p:cNvPr id="37" name="Rectangle 36"/>
            <p:cNvSpPr/>
            <p:nvPr/>
          </p:nvSpPr>
          <p:spPr>
            <a:xfrm>
              <a:off x="2971800" y="7391400"/>
              <a:ext cx="5943600" cy="649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/>
                <a:t>Number of Servings: 6 </a:t>
              </a:r>
            </a:p>
            <a:p>
              <a:r>
                <a:rPr lang="en-US" sz="3200" dirty="0" smtClean="0"/>
                <a:t>Serving Size: ½ C. </a:t>
              </a:r>
            </a:p>
            <a:p>
              <a:r>
                <a:rPr lang="en-US" sz="3200" b="1" dirty="0" smtClean="0"/>
                <a:t>Prep time: 30 minutes</a:t>
              </a:r>
            </a:p>
            <a:p>
              <a:endParaRPr lang="en-US" sz="3200" b="1" dirty="0" smtClean="0"/>
            </a:p>
            <a:p>
              <a:r>
                <a:rPr lang="en-US" sz="3200" b="1" dirty="0" smtClean="0"/>
                <a:t>INGREDIENTS: </a:t>
              </a:r>
            </a:p>
            <a:p>
              <a:r>
                <a:rPr lang="en-US" sz="3200" dirty="0" smtClean="0"/>
                <a:t>½ C. sugar</a:t>
              </a:r>
            </a:p>
            <a:p>
              <a:r>
                <a:rPr lang="en-US" sz="3200" dirty="0" smtClean="0"/>
                <a:t>1 Tsp. vanilla extract </a:t>
              </a:r>
            </a:p>
            <a:p>
              <a:r>
                <a:rPr lang="en-US" sz="3200" dirty="0" smtClean="0"/>
                <a:t>1 lemon</a:t>
              </a:r>
            </a:p>
            <a:p>
              <a:r>
                <a:rPr lang="en-US" sz="3200" dirty="0" smtClean="0"/>
                <a:t>5 large navel or blood oranges</a:t>
              </a:r>
            </a:p>
            <a:p>
              <a:r>
                <a:rPr lang="en-US" sz="3200" dirty="0" smtClean="0"/>
                <a:t>4 dried pears, cut into thin-strips </a:t>
              </a:r>
            </a:p>
            <a:p>
              <a:r>
                <a:rPr lang="en-US" sz="3200" dirty="0" smtClean="0"/>
                <a:t>3 apples, peeled, cored and diced </a:t>
              </a:r>
            </a:p>
            <a:p>
              <a:r>
                <a:rPr lang="en-US" sz="3200" dirty="0" smtClean="0"/>
                <a:t>5 kiwis, peeled, halved and sliced</a:t>
              </a:r>
            </a:p>
            <a:p>
              <a:r>
                <a:rPr lang="en-US" sz="3200" dirty="0" smtClean="0"/>
                <a:t>1 basket strawberries, sliced </a:t>
              </a:r>
              <a:endParaRPr lang="en-US" sz="3200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8305800"/>
              <a:ext cx="7238999" cy="4800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0" y="14325600"/>
              <a:ext cx="3962401" cy="2971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34600" y="14325600"/>
              <a:ext cx="4165597" cy="2971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895600" y="19659600"/>
              <a:ext cx="4114800" cy="29336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2400" y="19583400"/>
              <a:ext cx="3962400" cy="29495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25400" y="19583400"/>
              <a:ext cx="4038600" cy="30289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95600" y="25222200"/>
              <a:ext cx="4343400" cy="30861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344400" y="25222200"/>
              <a:ext cx="44196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2895600" y="17292697"/>
              <a:ext cx="41910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1. Combine the sugar, 2 cups of water, the ginger and vanilla seeds and pod in a saucepan.</a:t>
              </a:r>
              <a:endParaRPr lang="en-US" sz="3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77200" y="17297400"/>
              <a:ext cx="82296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2. Remove wide strips of zest from the lemon and 1 orange, add to the saucepan and bring to a boil over medium-high heat. Reduce the heat and simmer 5 minutes. Refrigerate until cold. </a:t>
              </a:r>
              <a:endParaRPr lang="en-US" sz="3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95600" y="22860000"/>
              <a:ext cx="47244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3.Peel the remaining oranges with a paring knife, cutting along the natural curve of the fruit. </a:t>
              </a:r>
              <a:endParaRPr lang="en-US" sz="3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96200" y="22707600"/>
              <a:ext cx="441960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4. Hold an orange over a large bowl and cut along both sides of each membrane to free the segments, letting them fall into the bowl.  Repeat with the remaining oranges. </a:t>
              </a:r>
              <a:endParaRPr lang="en-US" sz="3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649200" y="22783800"/>
              <a:ext cx="4419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5. Add the apples, strawberries, kiwis and dried pears and gently toss. </a:t>
              </a:r>
              <a:endParaRPr lang="en-US" sz="3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19400" y="28270200"/>
              <a:ext cx="5029200" cy="1752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6. Strain the syrup and pour over the fruit . Chill overnight. </a:t>
              </a:r>
              <a:endParaRPr lang="en-US" sz="3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344400" y="28270200"/>
              <a:ext cx="427421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7. Spoon the fruit and syrup into the bowls and enjoy!</a:t>
              </a:r>
              <a:endParaRPr lang="en-US" sz="36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114800" y="7086600"/>
            <a:ext cx="10058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eestyle Script" pitchFamily="66" charset="0"/>
              </a:rPr>
              <a:t>Winter Fruit Salad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099000" y="8534400"/>
            <a:ext cx="830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eestyle Script" pitchFamily="66" charset="0"/>
              </a:rPr>
              <a:t>Important Food Safety Tips: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70800" y="22282428"/>
            <a:ext cx="7620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eestyle Script" pitchFamily="66" charset="0"/>
              </a:rPr>
              <a:t>Recipe Cost per Person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604200" y="17634228"/>
            <a:ext cx="678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eestyle Script" pitchFamily="66" charset="0"/>
              </a:rPr>
              <a:t>Final Cost Comparison</a:t>
            </a:r>
            <a:endParaRPr lang="en-US" dirty="0">
              <a:latin typeface="Freestyle Script" pitchFamily="66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8211800" y="8001000"/>
            <a:ext cx="0" cy="22707600"/>
          </a:xfrm>
          <a:prstGeom prst="line">
            <a:avLst/>
          </a:prstGeom>
          <a:ln w="127000" cap="sq" cmpd="tri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327600" y="16992600"/>
            <a:ext cx="12725400" cy="0"/>
          </a:xfrm>
          <a:prstGeom prst="line">
            <a:avLst/>
          </a:prstGeom>
          <a:ln w="76200" cap="sq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537400" y="22021800"/>
            <a:ext cx="8686800" cy="0"/>
          </a:xfrm>
          <a:prstGeom prst="line">
            <a:avLst/>
          </a:prstGeom>
          <a:ln w="76200" cap="sq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363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372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CSU Chico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Owner</cp:lastModifiedBy>
  <cp:revision>23</cp:revision>
  <dcterms:created xsi:type="dcterms:W3CDTF">2012-04-23T23:05:21Z</dcterms:created>
  <dcterms:modified xsi:type="dcterms:W3CDTF">2012-04-30T04:17:52Z</dcterms:modified>
</cp:coreProperties>
</file>