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2202" y="-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42900" y="4933072"/>
            <a:ext cx="6229350" cy="1524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42900" y="1911643"/>
            <a:ext cx="6229350" cy="26416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97720" y="4733502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31431" y="4733502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405261" y="4701736"/>
            <a:ext cx="34290" cy="6096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42900" y="2032000"/>
            <a:ext cx="6172200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673600"/>
            <a:ext cx="5943600" cy="18288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6611819"/>
            <a:ext cx="5943600" cy="1312981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14350" y="6555990"/>
            <a:ext cx="5943600" cy="5735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3044952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486150" y="2032000"/>
            <a:ext cx="3044952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42900" y="2935861"/>
            <a:ext cx="3028950" cy="521817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487341" y="2935861"/>
            <a:ext cx="3028950" cy="521817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7264"/>
            <a:ext cx="61722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48615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22209" y="2906959"/>
            <a:ext cx="2811780" cy="211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66160" y="2906959"/>
            <a:ext cx="2811780" cy="211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42900" y="609600"/>
            <a:ext cx="4686300" cy="7620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6350" y="2133600"/>
            <a:ext cx="1488186" cy="49784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086350" y="609600"/>
            <a:ext cx="1485900" cy="14224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50" y="609600"/>
            <a:ext cx="1543050" cy="14224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609600"/>
            <a:ext cx="4514850" cy="74168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2050" y="2133600"/>
            <a:ext cx="1543050" cy="58928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42900" y="1930401"/>
            <a:ext cx="6172200" cy="62378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343400" y="8271556"/>
            <a:ext cx="1943100" cy="51206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451810C-3914-4A49-8D13-893012C21255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600200" y="8271556"/>
            <a:ext cx="268605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307931" y="8242041"/>
            <a:ext cx="457200" cy="6096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D0854E5-6933-4C4A-AF62-2A22D4F11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625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Owner\AppData\Local\Microsoft\Windows\Temporary Internet Files\Content.IE5\7HG7BAJC\MP900431794[1].jpg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4419600" y="7620000"/>
            <a:ext cx="1066800" cy="1066800"/>
          </a:xfrm>
          <a:prstGeom prst="rect">
            <a:avLst/>
          </a:prstGeom>
          <a:noFill/>
        </p:spPr>
      </p:pic>
      <p:pic>
        <p:nvPicPr>
          <p:cNvPr id="1030" name="Picture 6" descr="C:\Users\Owner\AppData\Local\Microsoft\Windows\Temporary Internet Files\Content.IE5\65E4V006\MC900311832[1].wmf"/>
          <p:cNvPicPr>
            <a:picLocks noChangeAspect="1" noChangeArrowheads="1"/>
          </p:cNvPicPr>
          <p:nvPr/>
        </p:nvPicPr>
        <p:blipFill>
          <a:blip r:embed="rId3" cstate="print">
            <a:lum bright="40000"/>
          </a:blip>
          <a:srcRect/>
          <a:stretch>
            <a:fillRect/>
          </a:stretch>
        </p:blipFill>
        <p:spPr bwMode="auto">
          <a:xfrm>
            <a:off x="2209800" y="5715000"/>
            <a:ext cx="1447800" cy="1174498"/>
          </a:xfrm>
          <a:prstGeom prst="rect">
            <a:avLst/>
          </a:prstGeom>
          <a:noFill/>
        </p:spPr>
      </p:pic>
      <p:pic>
        <p:nvPicPr>
          <p:cNvPr id="1027" name="Picture 3" descr="C:\Users\Owner\AppData\Local\Microsoft\Windows\Temporary Internet Files\Content.IE5\2NGJ2X6B\MP910218757[1].jpg"/>
          <p:cNvPicPr>
            <a:picLocks noChangeAspect="1" noChangeArrowheads="1"/>
          </p:cNvPicPr>
          <p:nvPr/>
        </p:nvPicPr>
        <p:blipFill>
          <a:blip r:embed="rId4" cstate="print">
            <a:lum bright="40000"/>
          </a:blip>
          <a:srcRect/>
          <a:stretch>
            <a:fillRect/>
          </a:stretch>
        </p:blipFill>
        <p:spPr bwMode="auto">
          <a:xfrm>
            <a:off x="5486400" y="4114800"/>
            <a:ext cx="1059180" cy="1600200"/>
          </a:xfrm>
          <a:prstGeom prst="rect">
            <a:avLst/>
          </a:prstGeom>
          <a:noFill/>
        </p:spPr>
      </p:pic>
      <p:pic>
        <p:nvPicPr>
          <p:cNvPr id="1028" name="Picture 4" descr="C:\Users\Owner\AppData\Local\Microsoft\Windows\Temporary Internet Files\Content.IE5\SH6UP32W\MP900426641[1].jpg"/>
          <p:cNvPicPr>
            <a:picLocks noChangeAspect="1" noChangeArrowheads="1"/>
          </p:cNvPicPr>
          <p:nvPr/>
        </p:nvPicPr>
        <p:blipFill>
          <a:blip r:embed="rId5" cstate="print">
            <a:lum bright="30000"/>
          </a:blip>
          <a:srcRect/>
          <a:stretch>
            <a:fillRect/>
          </a:stretch>
        </p:blipFill>
        <p:spPr bwMode="auto">
          <a:xfrm>
            <a:off x="762000" y="3657600"/>
            <a:ext cx="685800" cy="1028198"/>
          </a:xfrm>
          <a:prstGeom prst="rect">
            <a:avLst/>
          </a:prstGeom>
          <a:noFill/>
        </p:spPr>
      </p:pic>
      <p:pic>
        <p:nvPicPr>
          <p:cNvPr id="1026" name="Picture 2" descr="C:\Users\Owner\AppData\Local\Microsoft\Windows\Temporary Internet Files\Content.IE5\SH6UP32W\MP900431333[1].jpg"/>
          <p:cNvPicPr>
            <a:picLocks noChangeAspect="1" noChangeArrowheads="1"/>
          </p:cNvPicPr>
          <p:nvPr/>
        </p:nvPicPr>
        <p:blipFill>
          <a:blip r:embed="rId6" cstate="print">
            <a:lum bright="40000"/>
          </a:blip>
          <a:stretch>
            <a:fillRect/>
          </a:stretch>
        </p:blipFill>
        <p:spPr bwMode="auto">
          <a:xfrm>
            <a:off x="4343400" y="2438400"/>
            <a:ext cx="1243217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752600"/>
            <a:ext cx="6172200" cy="7391400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b="1" dirty="0" smtClean="0">
                <a:solidFill>
                  <a:srgbClr val="003300"/>
                </a:solidFill>
              </a:rPr>
              <a:t>Though shall not judge: You should view people for who they are, not by who you think they are</a:t>
            </a:r>
          </a:p>
          <a:p>
            <a:pPr marL="514350" indent="-514350">
              <a:buAutoNum type="arabicPeriod"/>
            </a:pPr>
            <a:endParaRPr lang="en-US" sz="2000" b="1" dirty="0" smtClean="0">
              <a:solidFill>
                <a:srgbClr val="003300"/>
              </a:solidFill>
            </a:endParaRPr>
          </a:p>
          <a:p>
            <a:pPr marL="514350" indent="-514350">
              <a:buAutoNum type="arabicPeriod"/>
            </a:pPr>
            <a:r>
              <a:rPr lang="en-US" sz="2000" b="1" dirty="0" smtClean="0">
                <a:solidFill>
                  <a:srgbClr val="003300"/>
                </a:solidFill>
              </a:rPr>
              <a:t>Think before you speak: Before expressing your thoughts, think about what you are going to say, and how it can affect those around you</a:t>
            </a:r>
          </a:p>
          <a:p>
            <a:pPr marL="514350" indent="-514350">
              <a:buAutoNum type="arabicPeriod"/>
            </a:pPr>
            <a:endParaRPr lang="en-US" sz="2000" b="1" dirty="0" smtClean="0">
              <a:solidFill>
                <a:srgbClr val="003300"/>
              </a:solidFill>
            </a:endParaRPr>
          </a:p>
          <a:p>
            <a:pPr marL="514350" indent="-514350">
              <a:buAutoNum type="arabicPeriod"/>
            </a:pPr>
            <a:r>
              <a:rPr lang="en-US" sz="2000" b="1" dirty="0" smtClean="0">
                <a:solidFill>
                  <a:srgbClr val="003300"/>
                </a:solidFill>
              </a:rPr>
              <a:t>Educate: If you hear someone stereotyping a person or a group of people, inform them that not every person is or act like that stereotype</a:t>
            </a:r>
          </a:p>
          <a:p>
            <a:pPr marL="514350" indent="-514350">
              <a:buAutoNum type="arabicPeriod"/>
            </a:pPr>
            <a:endParaRPr lang="en-US" sz="2000" b="1" dirty="0" smtClean="0">
              <a:solidFill>
                <a:srgbClr val="003300"/>
              </a:solidFill>
            </a:endParaRPr>
          </a:p>
          <a:p>
            <a:pPr marL="514350" indent="-514350">
              <a:buAutoNum type="arabicPeriod"/>
            </a:pPr>
            <a:r>
              <a:rPr lang="en-US" sz="2000" b="1" dirty="0" smtClean="0">
                <a:solidFill>
                  <a:srgbClr val="003300"/>
                </a:solidFill>
              </a:rPr>
              <a:t>Develop your own opinion: When you learn some new information, do research and educate yourself. What you read and hear, in the news for example, is not always true</a:t>
            </a:r>
          </a:p>
          <a:p>
            <a:pPr marL="514350" indent="-514350">
              <a:buAutoNum type="arabicPeriod"/>
            </a:pPr>
            <a:endParaRPr lang="en-US" sz="2000" b="1" dirty="0" smtClean="0">
              <a:solidFill>
                <a:srgbClr val="003300"/>
              </a:solidFill>
            </a:endParaRPr>
          </a:p>
          <a:p>
            <a:pPr marL="514350" indent="-514350">
              <a:buAutoNum type="arabicPeriod"/>
            </a:pPr>
            <a:r>
              <a:rPr lang="en-US" sz="2000" b="1" dirty="0" smtClean="0">
                <a:solidFill>
                  <a:srgbClr val="003300"/>
                </a:solidFill>
              </a:rPr>
              <a:t>Be considerate and respectful: Put yourself in others’ “shoes” and situations both past and present</a:t>
            </a:r>
            <a:endParaRPr lang="en-US" sz="2000" b="1" dirty="0">
              <a:solidFill>
                <a:srgbClr val="0033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57200"/>
            <a:ext cx="6858000" cy="13716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5 things that have taught me to understand and appreciate the society in which we live:</a:t>
            </a:r>
            <a:endParaRPr lang="en-US" sz="32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35</TotalTime>
  <Words>145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Paper</vt:lpstr>
      <vt:lpstr>5 things that have taught me to understand and appreciate the society in which we live: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things that have taught me to understand and appreciate the society in which we live:</dc:title>
  <dc:creator>Owner</dc:creator>
  <cp:lastModifiedBy>Owner</cp:lastModifiedBy>
  <cp:revision>5</cp:revision>
  <dcterms:created xsi:type="dcterms:W3CDTF">2012-05-07T20:05:10Z</dcterms:created>
  <dcterms:modified xsi:type="dcterms:W3CDTF">2012-05-18T16:22:55Z</dcterms:modified>
</cp:coreProperties>
</file>